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5" r:id="rId2"/>
  </p:sldMasterIdLst>
  <p:notesMasterIdLst>
    <p:notesMasterId r:id="rId12"/>
  </p:notesMasterIdLst>
  <p:sldIdLst>
    <p:sldId id="256" r:id="rId3"/>
    <p:sldId id="270" r:id="rId4"/>
    <p:sldId id="265" r:id="rId5"/>
    <p:sldId id="275" r:id="rId6"/>
    <p:sldId id="266" r:id="rId7"/>
    <p:sldId id="267" r:id="rId8"/>
    <p:sldId id="276" r:id="rId9"/>
    <p:sldId id="262" r:id="rId10"/>
    <p:sldId id="277" r:id="rId11"/>
  </p:sldIdLst>
  <p:sldSz cx="12192000" cy="6858000"/>
  <p:notesSz cx="6858000" cy="9144000"/>
  <p:embeddedFontLst>
    <p:embeddedFont>
      <p:font typeface="Raleway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jkTUFJ9+h8bHa6Jg5jbzZtmGh1d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" initials="n" lastIdx="1" clrIdx="0">
    <p:extLst>
      <p:ext uri="{19B8F6BF-5375-455C-9EA6-DF929625EA0E}">
        <p15:presenceInfo xmlns:p15="http://schemas.microsoft.com/office/powerpoint/2012/main" userId="51c07aba242c18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682643-59CE-4E73-8931-6342C9A4D937}">
  <a:tblStyle styleId="{81682643-59CE-4E73-8931-6342C9A4D937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E9E7"/>
          </a:solidFill>
        </a:fill>
      </a:tcStyle>
    </a:wholeTbl>
    <a:band1H>
      <a:tcTxStyle/>
      <a:tcStyle>
        <a:tcBdr/>
        <a:fill>
          <a:solidFill>
            <a:srgbClr val="F3CF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3CF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7113722" y="5284922"/>
            <a:ext cx="4887493" cy="113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9pPr>
          </a:lstStyle>
          <a:p>
            <a:endParaRPr/>
          </a:p>
        </p:txBody>
      </p:sp>
      <p:pic>
        <p:nvPicPr>
          <p:cNvPr id="13" name="Google Shape;1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0" y="0"/>
            <a:ext cx="12192000" cy="6891083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 l="-40884" t="-10605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2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14160"/>
            <a:ext cx="12192000" cy="24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1928004" y="6135820"/>
            <a:ext cx="8335991" cy="47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 l="26804" r="11995"/>
          <a:stretch/>
        </p:blipFill>
        <p:spPr>
          <a:xfrm rot="-5400000">
            <a:off x="2666983" y="-2666985"/>
            <a:ext cx="6858001" cy="121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" y="6565392"/>
            <a:ext cx="1219200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" y="0"/>
            <a:ext cx="1219200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7"/>
          <p:cNvPicPr preferRelativeResize="0"/>
          <p:nvPr/>
        </p:nvPicPr>
        <p:blipFill rotWithShape="1">
          <a:blip r:embed="rId5">
            <a:alphaModFix/>
          </a:blip>
          <a:srcRect b="2845"/>
          <a:stretch/>
        </p:blipFill>
        <p:spPr>
          <a:xfrm>
            <a:off x="3645407" y="-1"/>
            <a:ext cx="50338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343745" y="1641133"/>
            <a:ext cx="2996198" cy="4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8852057" y="1641133"/>
            <a:ext cx="2996198" cy="4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7" name="Google Shape;47;p27"/>
          <p:cNvSpPr/>
          <p:nvPr/>
        </p:nvSpPr>
        <p:spPr>
          <a:xfrm>
            <a:off x="3645408" y="2501151"/>
            <a:ext cx="5033896" cy="1855698"/>
          </a:xfrm>
          <a:prstGeom prst="rect">
            <a:avLst/>
          </a:prstGeom>
          <a:solidFill>
            <a:schemeClr val="lt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3901910" y="3004999"/>
            <a:ext cx="4520890" cy="8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2370959" y="121375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/>
          <p:nvPr/>
        </p:nvSpPr>
        <p:spPr>
          <a:xfrm>
            <a:off x="0" y="0"/>
            <a:ext cx="12192000" cy="6891083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 l="-40884" t="-10605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639173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3321715" y="3321715"/>
            <a:ext cx="6891083" cy="2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tion">
  <p:cSld name="1_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/>
          <p:nvPr/>
        </p:nvSpPr>
        <p:spPr>
          <a:xfrm>
            <a:off x="5515897" y="-1"/>
            <a:ext cx="6676103" cy="6891086"/>
          </a:xfrm>
          <a:prstGeom prst="rect">
            <a:avLst/>
          </a:prstGeom>
          <a:blipFill rotWithShape="1">
            <a:blip r:embed="rId2">
              <a:alphaModFix amt="56000"/>
            </a:blip>
            <a:stretch>
              <a:fillRect l="228" t="-4046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3305176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7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31">
            <a:extLst>
              <a:ext uri="{FF2B5EF4-FFF2-40B4-BE49-F238E27FC236}">
                <a16:creationId xmlns:a16="http://schemas.microsoft.com/office/drawing/2014/main" id="{0A3AD5CE-810C-4032-B793-8C49718993C7}"/>
              </a:ext>
            </a:extLst>
          </p:cNvPr>
          <p:cNvSpPr/>
          <p:nvPr userDrawn="1"/>
        </p:nvSpPr>
        <p:spPr>
          <a:xfrm>
            <a:off x="5515897" y="-1"/>
            <a:ext cx="6676103" cy="6891086"/>
          </a:xfrm>
          <a:prstGeom prst="rect">
            <a:avLst/>
          </a:prstGeom>
          <a:blipFill rotWithShape="1">
            <a:blip r:embed="rId2">
              <a:alphaModFix amt="56000"/>
            </a:blip>
            <a:stretch>
              <a:fillRect l="228" t="-40465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31">
            <a:extLst>
              <a:ext uri="{FF2B5EF4-FFF2-40B4-BE49-F238E27FC236}">
                <a16:creationId xmlns:a16="http://schemas.microsoft.com/office/drawing/2014/main" id="{32709756-10EF-4395-956C-04F92A26B46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3305176" y="3305175"/>
            <a:ext cx="6858002" cy="247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34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91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"/>
          <p:cNvSpPr txBox="1">
            <a:spLocks noGrp="1"/>
          </p:cNvSpPr>
          <p:nvPr>
            <p:ph type="ctrTitle"/>
          </p:nvPr>
        </p:nvSpPr>
        <p:spPr>
          <a:xfrm>
            <a:off x="7194787" y="3822874"/>
            <a:ext cx="4377260" cy="139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</a:pPr>
            <a:r>
              <a:rPr lang="en-US" sz="5600" dirty="0">
                <a:latin typeface="+mj-lt"/>
              </a:rPr>
              <a:t>Jumping Fox</a:t>
            </a:r>
            <a:endParaRPr sz="5600" dirty="0">
              <a:latin typeface="+mj-lt"/>
            </a:endParaRPr>
          </a:p>
        </p:txBody>
      </p:sp>
      <p:sp>
        <p:nvSpPr>
          <p:cNvPr id="256" name="Google Shape;256;p1"/>
          <p:cNvSpPr/>
          <p:nvPr/>
        </p:nvSpPr>
        <p:spPr>
          <a:xfrm>
            <a:off x="6914435" y="4519234"/>
            <a:ext cx="92991" cy="117527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6CF9937-64ED-432C-B956-EC1A5D597184}"/>
              </a:ext>
            </a:extLst>
          </p:cNvPr>
          <p:cNvSpPr txBox="1"/>
          <p:nvPr/>
        </p:nvSpPr>
        <p:spPr>
          <a:xfrm>
            <a:off x="7318612" y="5215593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Đình</a:t>
            </a:r>
            <a:r>
              <a:rPr lang="en-US" sz="2800" dirty="0"/>
              <a:t> </a:t>
            </a:r>
            <a:r>
              <a:rPr lang="en-US" sz="2800" dirty="0" err="1"/>
              <a:t>Kiên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4;p6">
            <a:extLst>
              <a:ext uri="{FF2B5EF4-FFF2-40B4-BE49-F238E27FC236}">
                <a16:creationId xmlns:a16="http://schemas.microsoft.com/office/drawing/2014/main" id="{F608FED9-7E33-4BAD-A167-42813BFAC29A}"/>
              </a:ext>
            </a:extLst>
          </p:cNvPr>
          <p:cNvSpPr txBox="1">
            <a:spLocks/>
          </p:cNvSpPr>
          <p:nvPr/>
        </p:nvSpPr>
        <p:spPr>
          <a:xfrm>
            <a:off x="556660" y="1796512"/>
            <a:ext cx="4975107" cy="87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959"/>
              <a:buFont typeface="Raleway"/>
              <a:buNone/>
            </a:pPr>
            <a:r>
              <a:rPr lang="vi-VN" sz="3959" dirty="0">
                <a:latin typeface="+mn-lt"/>
              </a:rPr>
              <a:t>Ý </a:t>
            </a:r>
            <a:r>
              <a:rPr lang="vi-VN" sz="3959" dirty="0" err="1">
                <a:latin typeface="+mn-lt"/>
              </a:rPr>
              <a:t>tưởng</a:t>
            </a:r>
            <a:r>
              <a:rPr lang="vi-VN" sz="3959" dirty="0">
                <a:latin typeface="+mn-lt"/>
              </a:rPr>
              <a:t>, </a:t>
            </a:r>
            <a:r>
              <a:rPr lang="vi-VN" sz="3959" dirty="0" err="1">
                <a:latin typeface="+mn-lt"/>
              </a:rPr>
              <a:t>thể</a:t>
            </a:r>
            <a:r>
              <a:rPr lang="vi-VN" sz="3959" dirty="0">
                <a:latin typeface="+mn-lt"/>
              </a:rPr>
              <a:t> </a:t>
            </a:r>
            <a:r>
              <a:rPr lang="vi-VN" sz="3959" dirty="0" err="1">
                <a:latin typeface="+mn-lt"/>
              </a:rPr>
              <a:t>loại</a:t>
            </a:r>
            <a:r>
              <a:rPr lang="vi-VN" sz="3959" dirty="0">
                <a:latin typeface="+mn-lt"/>
              </a:rPr>
              <a:t>.</a:t>
            </a:r>
            <a:endParaRPr lang="vi-VN" dirty="0">
              <a:latin typeface="+mn-lt"/>
            </a:endParaRPr>
          </a:p>
        </p:txBody>
      </p:sp>
      <p:sp>
        <p:nvSpPr>
          <p:cNvPr id="10" name="Google Shape;295;p6">
            <a:extLst>
              <a:ext uri="{FF2B5EF4-FFF2-40B4-BE49-F238E27FC236}">
                <a16:creationId xmlns:a16="http://schemas.microsoft.com/office/drawing/2014/main" id="{4F473FBD-F65B-4B17-A98F-364EB312601A}"/>
              </a:ext>
            </a:extLst>
          </p:cNvPr>
          <p:cNvSpPr txBox="1">
            <a:spLocks/>
          </p:cNvSpPr>
          <p:nvPr/>
        </p:nvSpPr>
        <p:spPr>
          <a:xfrm>
            <a:off x="556660" y="3319245"/>
            <a:ext cx="471260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rgbClr val="EB226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Game Flatform</a:t>
            </a:r>
          </a:p>
          <a:p>
            <a:pPr marL="285750" indent="-285750">
              <a:lnSpc>
                <a:spcPct val="150000"/>
              </a:lnSpc>
              <a:buClr>
                <a:srgbClr val="EB226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Lấy</a:t>
            </a:r>
            <a:r>
              <a:rPr lang="en-US" sz="2400" dirty="0">
                <a:latin typeface="+mn-lt"/>
              </a:rPr>
              <a:t> ý </a:t>
            </a:r>
            <a:r>
              <a:rPr lang="en-US" sz="2400" dirty="0" err="1">
                <a:latin typeface="+mn-lt"/>
              </a:rPr>
              <a:t>tưởng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game Super Mario Bros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hợp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Chrome Dino.</a:t>
            </a:r>
          </a:p>
        </p:txBody>
      </p:sp>
      <p:pic>
        <p:nvPicPr>
          <p:cNvPr id="11" name="Picture 2" descr="Super Mario Bros. is turning 35 today September 13">
            <a:extLst>
              <a:ext uri="{FF2B5EF4-FFF2-40B4-BE49-F238E27FC236}">
                <a16:creationId xmlns:a16="http://schemas.microsoft.com/office/drawing/2014/main" id="{149E3BBF-66A0-44F5-ACEC-93050F41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44" y="1632858"/>
            <a:ext cx="5988396" cy="33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4EF39E2-5A75-45C4-946D-448EF245B270}"/>
              </a:ext>
            </a:extLst>
          </p:cNvPr>
          <p:cNvSpPr txBox="1"/>
          <p:nvPr/>
        </p:nvSpPr>
        <p:spPr>
          <a:xfrm>
            <a:off x="732182" y="387627"/>
            <a:ext cx="536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Công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cụ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lập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trình</a:t>
            </a:r>
            <a:endParaRPr lang="en-US" sz="4000" dirty="0">
              <a:latin typeface="+mj-lt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9316995-C126-4C94-9EA7-C136E16C5DC6}"/>
              </a:ext>
            </a:extLst>
          </p:cNvPr>
          <p:cNvSpPr txBox="1"/>
          <p:nvPr/>
        </p:nvSpPr>
        <p:spPr>
          <a:xfrm>
            <a:off x="732182" y="1809750"/>
            <a:ext cx="6906868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C/C++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IDE: Visual Studio 2015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: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Framework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sẵn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viện</a:t>
            </a:r>
            <a:r>
              <a:rPr lang="en-US" sz="2000" dirty="0"/>
              <a:t> </a:t>
            </a:r>
            <a:r>
              <a:rPr lang="en-US" sz="2000" dirty="0" err="1"/>
              <a:t>SoLoud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chạm</a:t>
            </a:r>
            <a:r>
              <a:rPr lang="en-US" sz="2000" dirty="0"/>
              <a:t>, </a:t>
            </a:r>
            <a:r>
              <a:rPr lang="en-US" sz="2000" dirty="0" err="1"/>
              <a:t>rơi</a:t>
            </a:r>
            <a:r>
              <a:rPr lang="en-US" sz="2000" dirty="0"/>
              <a:t>: logic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EF6B6CE-1EC2-4724-80C0-E4329115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73" y="741570"/>
            <a:ext cx="2507813" cy="33732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03AB727-2019-4CCD-BA83-5C2B17AA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73" y="4543260"/>
            <a:ext cx="1822993" cy="146888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5726333-29BB-433F-AB0B-DEBA59DE7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16" y="4543260"/>
            <a:ext cx="1548284" cy="1468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2CB8E18-8905-43A6-B9E8-5598A2FA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1" y="1260336"/>
            <a:ext cx="4117425" cy="2765333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A6708C0-FED6-4E4A-8937-FE297020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15" y="1271693"/>
            <a:ext cx="4148000" cy="276533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3B45DC55-865B-4E37-8481-DD8AA012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16" y="4025668"/>
            <a:ext cx="4189689" cy="276533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46F48A3-A91E-4CDF-930F-E058AE04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855" y="4048385"/>
            <a:ext cx="4117362" cy="2742616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8EB0489-B45F-4E0D-9152-7D0F1EF13D1A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  <p:sp>
        <p:nvSpPr>
          <p:cNvPr id="28" name="Hình chữ nhật: Góc Tròn 27">
            <a:extLst>
              <a:ext uri="{FF2B5EF4-FFF2-40B4-BE49-F238E27FC236}">
                <a16:creationId xmlns:a16="http://schemas.microsoft.com/office/drawing/2014/main" id="{9E93CB31-F18A-436B-85B9-2BF2A725E8A9}"/>
              </a:ext>
            </a:extLst>
          </p:cNvPr>
          <p:cNvSpPr/>
          <p:nvPr/>
        </p:nvSpPr>
        <p:spPr>
          <a:xfrm>
            <a:off x="4810129" y="3429000"/>
            <a:ext cx="975086" cy="573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EA5D979B-9A52-48A7-9B01-1AB19AE24489}"/>
              </a:ext>
            </a:extLst>
          </p:cNvPr>
          <p:cNvSpPr/>
          <p:nvPr/>
        </p:nvSpPr>
        <p:spPr>
          <a:xfrm>
            <a:off x="5785214" y="3429000"/>
            <a:ext cx="975089" cy="5739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003595AE-BDD1-4D0F-AA7B-51031744649B}"/>
              </a:ext>
            </a:extLst>
          </p:cNvPr>
          <p:cNvSpPr/>
          <p:nvPr/>
        </p:nvSpPr>
        <p:spPr>
          <a:xfrm>
            <a:off x="4840472" y="4048385"/>
            <a:ext cx="914400" cy="5236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Credit</a:t>
            </a:r>
          </a:p>
        </p:txBody>
      </p:sp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354A10F4-F68A-4810-AD35-B70F203F9E85}"/>
              </a:ext>
            </a:extLst>
          </p:cNvPr>
          <p:cNvSpPr/>
          <p:nvPr/>
        </p:nvSpPr>
        <p:spPr>
          <a:xfrm>
            <a:off x="5785214" y="4048383"/>
            <a:ext cx="975089" cy="5236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Score</a:t>
            </a:r>
          </a:p>
        </p:txBody>
      </p:sp>
    </p:spTree>
    <p:extLst>
      <p:ext uri="{BB962C8B-B14F-4D97-AF65-F5344CB8AC3E}">
        <p14:creationId xmlns:p14="http://schemas.microsoft.com/office/powerpoint/2010/main" val="22200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80ADFC38-DB0F-41D5-8FB1-1DDC82F1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129232"/>
            <a:ext cx="3802118" cy="254741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FB94599-7B8A-4EDD-86DF-43F1A94B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857360"/>
            <a:ext cx="3829449" cy="2548718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968F6B7-2B48-4E24-83E6-63C0CD4FF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5" y="1127932"/>
            <a:ext cx="3804058" cy="2548718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CD22005-67CA-49DD-90CF-2D58D8443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25" y="3857359"/>
            <a:ext cx="3833865" cy="2547419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6D34637-6754-4853-8040-E9F09A8BE5D5}"/>
              </a:ext>
            </a:extLst>
          </p:cNvPr>
          <p:cNvSpPr/>
          <p:nvPr/>
        </p:nvSpPr>
        <p:spPr>
          <a:xfrm>
            <a:off x="5039969" y="3357430"/>
            <a:ext cx="1714500" cy="819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Play Scene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5AE50CB-3225-4980-9B1C-C7ABC41E2877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2B3429E-6683-4FFB-8714-1041E1A8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32" y="2023796"/>
            <a:ext cx="3819129" cy="254820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7CCA814-983A-46E4-8F57-837BBB352E38}"/>
              </a:ext>
            </a:extLst>
          </p:cNvPr>
          <p:cNvSpPr txBox="1"/>
          <p:nvPr/>
        </p:nvSpPr>
        <p:spPr>
          <a:xfrm>
            <a:off x="981075" y="5524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+mj-lt"/>
              </a:rPr>
              <a:t>Thiết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kế</a:t>
            </a:r>
            <a:endParaRPr lang="en-US" sz="4000" dirty="0"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02AAF46-5E7A-4E5F-B9AE-DEC23AD5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10" y="3429000"/>
            <a:ext cx="3835111" cy="2548204"/>
          </a:xfrm>
          <a:prstGeom prst="rect">
            <a:avLst/>
          </a:prstGeom>
        </p:spPr>
      </p:pic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B065386-CFB8-40F1-B0A1-23DFB2AD1738}"/>
              </a:ext>
            </a:extLst>
          </p:cNvPr>
          <p:cNvSpPr/>
          <p:nvPr/>
        </p:nvSpPr>
        <p:spPr>
          <a:xfrm>
            <a:off x="3333750" y="1676400"/>
            <a:ext cx="857846" cy="347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 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0AECC4E6-A908-414C-AF0A-BAB98FA5B5DD}"/>
              </a:ext>
            </a:extLst>
          </p:cNvPr>
          <p:cNvSpPr/>
          <p:nvPr/>
        </p:nvSpPr>
        <p:spPr>
          <a:xfrm>
            <a:off x="7123365" y="3019425"/>
            <a:ext cx="914400" cy="4095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2341350-002A-4100-97A5-2395CD48AA88}"/>
              </a:ext>
            </a:extLst>
          </p:cNvPr>
          <p:cNvSpPr txBox="1"/>
          <p:nvPr/>
        </p:nvSpPr>
        <p:spPr>
          <a:xfrm>
            <a:off x="885825" y="598291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+mj-lt"/>
              </a:rPr>
              <a:t>Nội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dung</a:t>
            </a:r>
            <a:endParaRPr lang="en-US" sz="4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603C4B0-0FA9-4B6C-8FD7-6E3908A6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72" y="1573078"/>
            <a:ext cx="3707029" cy="2467241"/>
          </a:xfrm>
          <a:prstGeom prst="rect">
            <a:avLst/>
          </a:prstGeom>
        </p:spPr>
      </p:pic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1DDCA2DC-F8DD-404A-B8E8-29AD1C3BCE0F}"/>
              </a:ext>
            </a:extLst>
          </p:cNvPr>
          <p:cNvSpPr/>
          <p:nvPr/>
        </p:nvSpPr>
        <p:spPr>
          <a:xfrm>
            <a:off x="3222331" y="3085009"/>
            <a:ext cx="91903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sp>
        <p:nvSpPr>
          <p:cNvPr id="7" name="Mũi tên: Trái 6">
            <a:extLst>
              <a:ext uri="{FF2B5EF4-FFF2-40B4-BE49-F238E27FC236}">
                <a16:creationId xmlns:a16="http://schemas.microsoft.com/office/drawing/2014/main" id="{5CCCEFA4-6EA1-4483-BDDB-A19DD846DC53}"/>
              </a:ext>
            </a:extLst>
          </p:cNvPr>
          <p:cNvSpPr/>
          <p:nvPr/>
        </p:nvSpPr>
        <p:spPr>
          <a:xfrm>
            <a:off x="1503284" y="3075484"/>
            <a:ext cx="919030" cy="333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77C078B-D665-406F-8538-A4C0D180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99" y="1560743"/>
            <a:ext cx="3707029" cy="2479576"/>
          </a:xfrm>
          <a:prstGeom prst="rect">
            <a:avLst/>
          </a:prstGeom>
        </p:spPr>
      </p:pic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4167D383-DA87-4085-8492-015C95533C4A}"/>
              </a:ext>
            </a:extLst>
          </p:cNvPr>
          <p:cNvSpPr/>
          <p:nvPr/>
        </p:nvSpPr>
        <p:spPr>
          <a:xfrm>
            <a:off x="8677275" y="3137396"/>
            <a:ext cx="1209675" cy="209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</a:t>
            </a: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6684EB01-8F05-43FA-9EC6-73ED20A970F4}"/>
              </a:ext>
            </a:extLst>
          </p:cNvPr>
          <p:cNvSpPr/>
          <p:nvPr/>
        </p:nvSpPr>
        <p:spPr>
          <a:xfrm>
            <a:off x="2615944" y="4656038"/>
            <a:ext cx="6960112" cy="12858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/>
              <a:t>Hóa</a:t>
            </a:r>
            <a:r>
              <a:rPr lang="en-US" sz="2000" dirty="0"/>
              <a:t> than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Cam, </a:t>
            </a:r>
            <a:r>
              <a:rPr lang="en-US" sz="2000" dirty="0" err="1"/>
              <a:t>vượt</a:t>
            </a:r>
            <a:r>
              <a:rPr lang="en-US" sz="2000" dirty="0"/>
              <a:t> qua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, </a:t>
            </a:r>
            <a:r>
              <a:rPr lang="en-US" sz="2000" dirty="0" err="1"/>
              <a:t>tránh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diệt</a:t>
            </a:r>
            <a:r>
              <a:rPr lang="en-US" sz="2000" dirty="0"/>
              <a:t> </a:t>
            </a:r>
            <a:r>
              <a:rPr lang="en-US" sz="2000" dirty="0" err="1"/>
              <a:t>kẻ</a:t>
            </a:r>
            <a:r>
              <a:rPr lang="en-US" sz="2000" dirty="0"/>
              <a:t> </a:t>
            </a:r>
            <a:r>
              <a:rPr lang="en-US" sz="2000" dirty="0" err="1"/>
              <a:t>thù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kim</a:t>
            </a:r>
            <a:r>
              <a:rPr lang="en-US" sz="2000" dirty="0"/>
              <a:t> </a:t>
            </a:r>
            <a:r>
              <a:rPr lang="en-US" sz="2000" dirty="0" err="1"/>
              <a:t>cương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Sói</a:t>
            </a:r>
            <a:r>
              <a:rPr lang="en-US" sz="2000" dirty="0"/>
              <a:t> </a:t>
            </a:r>
            <a:r>
              <a:rPr lang="en-US" sz="2000" dirty="0" err="1"/>
              <a:t>Nhạt</a:t>
            </a:r>
            <a:endParaRPr lang="en-US" sz="2000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EB96503-0B13-48DC-9F53-171C199BD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15" t="31426" r="1" b="-470"/>
          <a:stretch/>
        </p:blipFill>
        <p:spPr>
          <a:xfrm>
            <a:off x="4441642" y="2545970"/>
            <a:ext cx="3308716" cy="19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9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ũi tên: Phải 3">
            <a:extLst>
              <a:ext uri="{FF2B5EF4-FFF2-40B4-BE49-F238E27FC236}">
                <a16:creationId xmlns:a16="http://schemas.microsoft.com/office/drawing/2014/main" id="{E88C5DFF-EB6E-4177-8500-AEADD88B686E}"/>
              </a:ext>
            </a:extLst>
          </p:cNvPr>
          <p:cNvSpPr/>
          <p:nvPr/>
        </p:nvSpPr>
        <p:spPr>
          <a:xfrm>
            <a:off x="6095999" y="2819971"/>
            <a:ext cx="2550034" cy="121805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endParaRPr lang="en-US" sz="2000" dirty="0"/>
          </a:p>
        </p:txBody>
      </p:sp>
      <p:sp>
        <p:nvSpPr>
          <p:cNvPr id="5" name="Mũi tên: Trái 4">
            <a:extLst>
              <a:ext uri="{FF2B5EF4-FFF2-40B4-BE49-F238E27FC236}">
                <a16:creationId xmlns:a16="http://schemas.microsoft.com/office/drawing/2014/main" id="{4B86B124-5E4E-412A-8E4A-5024030FE771}"/>
              </a:ext>
            </a:extLst>
          </p:cNvPr>
          <p:cNvSpPr/>
          <p:nvPr/>
        </p:nvSpPr>
        <p:spPr>
          <a:xfrm>
            <a:off x="3629024" y="2819972"/>
            <a:ext cx="2466975" cy="121805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dirty="0"/>
              <a:t>Ư</a:t>
            </a:r>
            <a:r>
              <a:rPr lang="en-US" sz="2400" dirty="0"/>
              <a:t>u </a:t>
            </a:r>
            <a:r>
              <a:rPr lang="en-US" sz="2400" dirty="0" err="1"/>
              <a:t>điểm</a:t>
            </a:r>
            <a:endParaRPr lang="en-US" sz="24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2690D6CB-6DA1-47A3-A05C-4EC6A8E8E92B}"/>
              </a:ext>
            </a:extLst>
          </p:cNvPr>
          <p:cNvSpPr/>
          <p:nvPr/>
        </p:nvSpPr>
        <p:spPr>
          <a:xfrm>
            <a:off x="314325" y="1543049"/>
            <a:ext cx="2550034" cy="3771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Map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Kẻ</a:t>
            </a:r>
            <a:r>
              <a:rPr lang="en-US" sz="2000" dirty="0"/>
              <a:t> </a:t>
            </a:r>
            <a:r>
              <a:rPr lang="en-US" sz="2000" dirty="0" err="1"/>
              <a:t>thù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endParaRPr lang="en-US" sz="2000" dirty="0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F728B67-7E19-4338-8C9E-D11E0DDB974D}"/>
              </a:ext>
            </a:extLst>
          </p:cNvPr>
          <p:cNvSpPr/>
          <p:nvPr/>
        </p:nvSpPr>
        <p:spPr>
          <a:xfrm>
            <a:off x="9108567" y="1543049"/>
            <a:ext cx="2635758" cy="33718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phong</a:t>
            </a:r>
            <a:r>
              <a:rPr lang="en-US" sz="2000" dirty="0"/>
              <a:t> </a:t>
            </a:r>
            <a:r>
              <a:rPr lang="en-US" sz="2000" dirty="0" err="1"/>
              <a:t>phú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 animBg="1"/>
      <p:bldP spid="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C705BA8-57C2-4C45-9E2D-B4BFD7D63374}"/>
              </a:ext>
            </a:extLst>
          </p:cNvPr>
          <p:cNvSpPr txBox="1"/>
          <p:nvPr/>
        </p:nvSpPr>
        <p:spPr>
          <a:xfrm>
            <a:off x="2400299" y="2285999"/>
            <a:ext cx="657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9131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163</Words>
  <Application>Microsoft Office PowerPoint</Application>
  <PresentationFormat>Màn hình rộng</PresentationFormat>
  <Paragraphs>34</Paragraphs>
  <Slides>9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Roboto</vt:lpstr>
      <vt:lpstr>Raleway</vt:lpstr>
      <vt:lpstr>Arial</vt:lpstr>
      <vt:lpstr>Office Theme</vt:lpstr>
      <vt:lpstr>Storyboard Layouts</vt:lpstr>
      <vt:lpstr>Jumping Fox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IMPRESSION</dc:title>
  <dc:creator>Suhair Shakeel</dc:creator>
  <cp:lastModifiedBy>nguyen</cp:lastModifiedBy>
  <cp:revision>24</cp:revision>
  <dcterms:created xsi:type="dcterms:W3CDTF">2017-08-02T20:41:11Z</dcterms:created>
  <dcterms:modified xsi:type="dcterms:W3CDTF">2020-11-19T15:50:00Z</dcterms:modified>
</cp:coreProperties>
</file>